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7" r:id="rId14"/>
    <p:sldId id="267" r:id="rId15"/>
    <p:sldId id="279" r:id="rId16"/>
    <p:sldId id="280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13.mp4"/><Relationship Id="rId13" Type="http://schemas.openxmlformats.org/officeDocument/2006/relationships/image" Target="../media/image14.png"/><Relationship Id="rId3" Type="http://schemas.microsoft.com/office/2007/relationships/media" Target="../media/media11.mp4"/><Relationship Id="rId7" Type="http://schemas.microsoft.com/office/2007/relationships/media" Target="../media/media13.mp4"/><Relationship Id="rId12" Type="http://schemas.openxmlformats.org/officeDocument/2006/relationships/image" Target="../media/image13.png"/><Relationship Id="rId2" Type="http://schemas.openxmlformats.org/officeDocument/2006/relationships/video" Target="../media/media10.mp4"/><Relationship Id="rId16" Type="http://schemas.openxmlformats.org/officeDocument/2006/relationships/image" Target="../media/image17.png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openxmlformats.org/officeDocument/2006/relationships/slideLayout" Target="../slideLayouts/slideLayout2.xml"/><Relationship Id="rId5" Type="http://schemas.microsoft.com/office/2007/relationships/media" Target="../media/media12.mp4"/><Relationship Id="rId15" Type="http://schemas.openxmlformats.org/officeDocument/2006/relationships/image" Target="../media/image16.png"/><Relationship Id="rId10" Type="http://schemas.openxmlformats.org/officeDocument/2006/relationships/video" Target="../media/media14.mp4"/><Relationship Id="rId4" Type="http://schemas.openxmlformats.org/officeDocument/2006/relationships/video" Target="../media/media11.mp4"/><Relationship Id="rId9" Type="http://schemas.microsoft.com/office/2007/relationships/media" Target="../media/media14.mp4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8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2.png"/><Relationship Id="rId3" Type="http://schemas.microsoft.com/office/2007/relationships/media" Target="../media/media16.mp4"/><Relationship Id="rId7" Type="http://schemas.microsoft.com/office/2007/relationships/media" Target="../media/media18.mp4"/><Relationship Id="rId12" Type="http://schemas.openxmlformats.org/officeDocument/2006/relationships/video" Target="../media/media20.mp4"/><Relationship Id="rId17" Type="http://schemas.openxmlformats.org/officeDocument/2006/relationships/image" Target="../media/image21.png"/><Relationship Id="rId2" Type="http://schemas.openxmlformats.org/officeDocument/2006/relationships/video" Target="../media/media15.mp4"/><Relationship Id="rId16" Type="http://schemas.openxmlformats.org/officeDocument/2006/relationships/image" Target="../media/image20.png"/><Relationship Id="rId1" Type="http://schemas.microsoft.com/office/2007/relationships/media" Target="../media/media15.mp4"/><Relationship Id="rId6" Type="http://schemas.openxmlformats.org/officeDocument/2006/relationships/video" Target="../media/media17.mp4"/><Relationship Id="rId11" Type="http://schemas.microsoft.com/office/2007/relationships/media" Target="../media/media20.mp4"/><Relationship Id="rId5" Type="http://schemas.microsoft.com/office/2007/relationships/media" Target="../media/media17.mp4"/><Relationship Id="rId15" Type="http://schemas.openxmlformats.org/officeDocument/2006/relationships/image" Target="../media/image19.png"/><Relationship Id="rId10" Type="http://schemas.openxmlformats.org/officeDocument/2006/relationships/video" Target="../media/media19.mp4"/><Relationship Id="rId19" Type="http://schemas.openxmlformats.org/officeDocument/2006/relationships/image" Target="../media/image23.png"/><Relationship Id="rId4" Type="http://schemas.openxmlformats.org/officeDocument/2006/relationships/video" Target="../media/media16.mp4"/><Relationship Id="rId9" Type="http://schemas.microsoft.com/office/2007/relationships/media" Target="../media/media19.mp4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基礎電腦圖學 </a:t>
            </a:r>
            <a:r>
              <a:rPr lang="en-US" altLang="zh-TW" dirty="0" smtClean="0"/>
              <a:t>Project1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B10632004 </a:t>
            </a:r>
            <a:r>
              <a:rPr lang="zh-TW" altLang="en-US" dirty="0" smtClean="0"/>
              <a:t>洪偉捷 四資工三甲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1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0785" y="0"/>
            <a:ext cx="8610600" cy="1293028"/>
          </a:xfrm>
        </p:spPr>
        <p:txBody>
          <a:bodyPr/>
          <a:lstStyle/>
          <a:p>
            <a:pPr algn="l"/>
            <a:r>
              <a:rPr lang="zh-TW" altLang="en-US" dirty="0" smtClean="0"/>
              <a:t>動作</a:t>
            </a:r>
            <a:r>
              <a:rPr lang="en-US" altLang="zh-TW" dirty="0" smtClean="0"/>
              <a:t>7-Ballet(</a:t>
            </a:r>
            <a:r>
              <a:rPr lang="zh-TW" altLang="en-US" dirty="0"/>
              <a:t>芭蕾舞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AE4B31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7006" y="1293028"/>
            <a:ext cx="4998877" cy="5024645"/>
          </a:xfrm>
        </p:spPr>
      </p:pic>
    </p:spTree>
    <p:extLst>
      <p:ext uri="{BB962C8B-B14F-4D97-AF65-F5344CB8AC3E}">
        <p14:creationId xmlns:p14="http://schemas.microsoft.com/office/powerpoint/2010/main" val="35665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78974" y="0"/>
            <a:ext cx="8610600" cy="1293028"/>
          </a:xfrm>
        </p:spPr>
        <p:txBody>
          <a:bodyPr/>
          <a:lstStyle/>
          <a:p>
            <a:pPr algn="l"/>
            <a:r>
              <a:rPr lang="zh-TW" altLang="en-US" dirty="0" smtClean="0"/>
              <a:t>動作</a:t>
            </a:r>
            <a:r>
              <a:rPr lang="en-US" altLang="zh-TW" dirty="0" smtClean="0"/>
              <a:t>8-Punch land</a:t>
            </a:r>
            <a:endParaRPr lang="zh-TW" altLang="en-US" dirty="0"/>
          </a:p>
        </p:txBody>
      </p:sp>
      <p:pic>
        <p:nvPicPr>
          <p:cNvPr id="4" name="140973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5814" y="1204711"/>
            <a:ext cx="5249342" cy="5276401"/>
          </a:xfrm>
        </p:spPr>
      </p:pic>
    </p:spTree>
    <p:extLst>
      <p:ext uri="{BB962C8B-B14F-4D97-AF65-F5344CB8AC3E}">
        <p14:creationId xmlns:p14="http://schemas.microsoft.com/office/powerpoint/2010/main" val="116218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pPr algn="l"/>
            <a:r>
              <a:rPr lang="zh-TW" altLang="en-US" dirty="0" smtClean="0"/>
              <a:t>動作</a:t>
            </a:r>
            <a:r>
              <a:rPr lang="en-US" altLang="zh-TW" dirty="0" smtClean="0"/>
              <a:t>9-shoot sword</a:t>
            </a:r>
            <a:endParaRPr lang="zh-TW" altLang="en-US" dirty="0"/>
          </a:p>
        </p:txBody>
      </p:sp>
      <p:pic>
        <p:nvPicPr>
          <p:cNvPr id="5" name="BE45F6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945" y="1018708"/>
            <a:ext cx="5324157" cy="5351602"/>
          </a:xfrm>
        </p:spPr>
      </p:pic>
    </p:spTree>
    <p:extLst>
      <p:ext uri="{BB962C8B-B14F-4D97-AF65-F5344CB8AC3E}">
        <p14:creationId xmlns:p14="http://schemas.microsoft.com/office/powerpoint/2010/main" val="118428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pPr algn="l"/>
            <a:r>
              <a:rPr lang="en-US" altLang="zh-TW" dirty="0" smtClean="0"/>
              <a:t>SHADER1-5</a:t>
            </a:r>
            <a:endParaRPr lang="zh-TW" altLang="en-US" dirty="0"/>
          </a:p>
        </p:txBody>
      </p:sp>
      <p:pic>
        <p:nvPicPr>
          <p:cNvPr id="5" name="2B0BF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1901" y="998451"/>
            <a:ext cx="2835167" cy="2850343"/>
          </a:xfrm>
          <a:prstGeom prst="rect">
            <a:avLst/>
          </a:prstGeom>
        </p:spPr>
      </p:pic>
      <p:pic>
        <p:nvPicPr>
          <p:cNvPr id="6" name="B60614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30847" y="998451"/>
            <a:ext cx="2835167" cy="2850343"/>
          </a:xfrm>
          <a:prstGeom prst="rect">
            <a:avLst/>
          </a:prstGeom>
        </p:spPr>
      </p:pic>
      <p:pic>
        <p:nvPicPr>
          <p:cNvPr id="7" name="B10EF1B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1901" y="3949467"/>
            <a:ext cx="2835167" cy="2850343"/>
          </a:xfrm>
          <a:prstGeom prst="rect">
            <a:avLst/>
          </a:prstGeom>
        </p:spPr>
      </p:pic>
      <p:pic>
        <p:nvPicPr>
          <p:cNvPr id="8" name="5EC65AF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30847" y="3949466"/>
            <a:ext cx="2835167" cy="2850343"/>
          </a:xfrm>
          <a:prstGeom prst="rect">
            <a:avLst/>
          </a:prstGeom>
        </p:spPr>
      </p:pic>
      <p:pic>
        <p:nvPicPr>
          <p:cNvPr id="9" name="D445AAD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87788" y="2290927"/>
            <a:ext cx="2897332" cy="29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04160" y="0"/>
            <a:ext cx="8610600" cy="1293028"/>
          </a:xfrm>
        </p:spPr>
        <p:txBody>
          <a:bodyPr/>
          <a:lstStyle/>
          <a:p>
            <a:pPr algn="l"/>
            <a:r>
              <a:rPr lang="en-US" altLang="zh-TW" dirty="0" smtClean="0"/>
              <a:t>Shader6-12</a:t>
            </a:r>
            <a:endParaRPr lang="zh-TW" altLang="en-US" dirty="0"/>
          </a:p>
        </p:txBody>
      </p:sp>
      <p:pic>
        <p:nvPicPr>
          <p:cNvPr id="7" name="1F09B3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2454" y="989215"/>
            <a:ext cx="2646135" cy="2660299"/>
          </a:xfrm>
          <a:prstGeom prst="rect">
            <a:avLst/>
          </a:prstGeom>
        </p:spPr>
      </p:pic>
      <p:pic>
        <p:nvPicPr>
          <p:cNvPr id="8" name="EF8E9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06735" y="989215"/>
            <a:ext cx="2646135" cy="2660300"/>
          </a:xfrm>
          <a:prstGeom prst="rect">
            <a:avLst/>
          </a:prstGeom>
        </p:spPr>
      </p:pic>
      <p:pic>
        <p:nvPicPr>
          <p:cNvPr id="9" name="FAC8B68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2454" y="3816970"/>
            <a:ext cx="2643364" cy="2657513"/>
          </a:xfrm>
          <a:prstGeom prst="rect">
            <a:avLst/>
          </a:prstGeom>
        </p:spPr>
      </p:pic>
      <p:pic>
        <p:nvPicPr>
          <p:cNvPr id="10" name="6943218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006735" y="3816970"/>
            <a:ext cx="2646135" cy="2660299"/>
          </a:xfrm>
          <a:prstGeom prst="rect">
            <a:avLst/>
          </a:prstGeom>
        </p:spPr>
      </p:pic>
      <p:pic>
        <p:nvPicPr>
          <p:cNvPr id="11" name="158BAC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01016" y="989215"/>
            <a:ext cx="2646135" cy="2660299"/>
          </a:xfrm>
          <a:prstGeom prst="rect">
            <a:avLst/>
          </a:prstGeom>
        </p:spPr>
      </p:pic>
      <p:pic>
        <p:nvPicPr>
          <p:cNvPr id="12" name="008D767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401016" y="3816971"/>
            <a:ext cx="2646135" cy="26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Instance rendering</a:t>
            </a:r>
            <a:endParaRPr lang="zh-TW" altLang="en-US" dirty="0"/>
          </a:p>
        </p:txBody>
      </p:sp>
      <p:pic>
        <p:nvPicPr>
          <p:cNvPr id="4" name="圖片 3" descr="Robo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0" y="2175370"/>
            <a:ext cx="4190444" cy="4308557"/>
          </a:xfrm>
          <a:prstGeom prst="rect">
            <a:avLst/>
          </a:prstGeom>
        </p:spPr>
      </p:pic>
      <p:pic>
        <p:nvPicPr>
          <p:cNvPr id="6" name="圖片 5" descr="Robo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05" y="2175369"/>
            <a:ext cx="4197928" cy="43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pPr algn="l"/>
            <a:r>
              <a:rPr lang="en-US" altLang="zh-TW" dirty="0" smtClean="0"/>
              <a:t>skybox</a:t>
            </a:r>
            <a:endParaRPr lang="zh-TW" altLang="en-US" dirty="0"/>
          </a:p>
        </p:txBody>
      </p:sp>
      <p:pic>
        <p:nvPicPr>
          <p:cNvPr id="4" name="圖片 3" descr="Robo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3028"/>
            <a:ext cx="4651181" cy="4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9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3258" y="2385354"/>
            <a:ext cx="8610600" cy="2253147"/>
          </a:xfrm>
        </p:spPr>
        <p:txBody>
          <a:bodyPr>
            <a:noAutofit/>
          </a:bodyPr>
          <a:lstStyle/>
          <a:p>
            <a:pPr algn="ctr"/>
            <a:r>
              <a:rPr lang="en-US" altLang="zh-TW" sz="8800" dirty="0" smtClean="0"/>
              <a:t>END</a:t>
            </a:r>
            <a:endParaRPr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73900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動作清單 與 </a:t>
            </a:r>
            <a:r>
              <a:rPr lang="en-US" altLang="zh-TW" dirty="0" err="1" smtClean="0"/>
              <a:t>shader</a:t>
            </a:r>
            <a:r>
              <a:rPr lang="zh-TW" altLang="en-US" dirty="0" smtClean="0"/>
              <a:t>清單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036801"/>
              </p:ext>
            </p:extLst>
          </p:nvPr>
        </p:nvGraphicFramePr>
        <p:xfrm>
          <a:off x="685800" y="2193925"/>
          <a:ext cx="10820400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549">
                  <a:extLst>
                    <a:ext uri="{9D8B030D-6E8A-4147-A177-3AD203B41FA5}">
                      <a16:colId xmlns:a16="http://schemas.microsoft.com/office/drawing/2014/main" val="1946298373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3706596000"/>
                    </a:ext>
                  </a:extLst>
                </a:gridCol>
                <a:gridCol w="3949931">
                  <a:extLst>
                    <a:ext uri="{9D8B030D-6E8A-4147-A177-3AD203B41FA5}">
                      <a16:colId xmlns:a16="http://schemas.microsoft.com/office/drawing/2014/main" val="218335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動作</a:t>
                      </a:r>
                      <a:r>
                        <a:rPr lang="en-US" altLang="zh-TW" dirty="0" smtClean="0"/>
                        <a:t>(9)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Shader</a:t>
                      </a:r>
                      <a:r>
                        <a:rPr lang="en-US" altLang="zh-TW" dirty="0" smtClean="0"/>
                        <a:t>(11)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其他</a:t>
                      </a:r>
                      <a:r>
                        <a:rPr lang="en-US" altLang="zh-TW" dirty="0" smtClean="0"/>
                        <a:t>(2)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24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Walk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Normal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Skybox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6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Clap jump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Reflection</a:t>
                      </a:r>
                      <a:r>
                        <a:rPr lang="en-US" altLang="zh-TW" dirty="0" smtClean="0"/>
                        <a:t>/ </a:t>
                      </a:r>
                      <a:r>
                        <a:rPr lang="en-US" altLang="zh-TW" dirty="0" smtClean="0"/>
                        <a:t>Refraction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Instance rendering(1000</a:t>
                      </a:r>
                      <a:r>
                        <a:rPr lang="zh-TW" altLang="en-US" dirty="0" smtClean="0"/>
                        <a:t>把劍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Punch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Green cross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8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Floor action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Black and white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8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Stretching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Lightening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04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Sorry </a:t>
                      </a:r>
                      <a:r>
                        <a:rPr lang="en-US" altLang="zh-TW" dirty="0" err="1" smtClean="0"/>
                        <a:t>Sorry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Negative(</a:t>
                      </a:r>
                      <a:r>
                        <a:rPr lang="zh-TW" altLang="en-US" dirty="0" smtClean="0"/>
                        <a:t>負片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1979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Ballet(</a:t>
                      </a:r>
                      <a:r>
                        <a:rPr lang="zh-TW" altLang="en-US" dirty="0" smtClean="0"/>
                        <a:t>芭蕾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Grayscale(</a:t>
                      </a:r>
                      <a:r>
                        <a:rPr lang="zh-TW" altLang="en-US" dirty="0" smtClean="0"/>
                        <a:t>灰階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162383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Punch land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Gaussian blur(</a:t>
                      </a:r>
                      <a:r>
                        <a:rPr lang="zh-TW" altLang="en-US" dirty="0" smtClean="0"/>
                        <a:t>高斯模糊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940693"/>
                  </a:ext>
                </a:extLst>
              </a:tr>
              <a:tr h="182880">
                <a:tc rowSpan="3">
                  <a:txBody>
                    <a:bodyPr/>
                    <a:lstStyle/>
                    <a:p>
                      <a:r>
                        <a:rPr lang="en-US" altLang="zh-TW" dirty="0" smtClean="0"/>
                        <a:t>Shoot sword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Sharpen(</a:t>
                      </a:r>
                      <a:r>
                        <a:rPr lang="zh-TW" altLang="en-US" dirty="0" smtClean="0"/>
                        <a:t>銳化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29332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Edge detection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1416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Cycle</a:t>
                      </a:r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193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6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機器人介紹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828117" y="2056012"/>
            <a:ext cx="302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這是</a:t>
            </a:r>
            <a:r>
              <a:rPr lang="en-US" altLang="zh-TW" dirty="0" smtClean="0"/>
              <a:t>GAN-01</a:t>
            </a:r>
            <a:r>
              <a:rPr lang="zh-TW" altLang="en-US" dirty="0"/>
              <a:t>型號的鋼</a:t>
            </a:r>
            <a:r>
              <a:rPr lang="zh-TW" altLang="en-US" dirty="0" smtClean="0"/>
              <a:t>彈</a:t>
            </a:r>
            <a:endParaRPr lang="en-US" altLang="zh-TW" dirty="0" smtClean="0"/>
          </a:p>
          <a:p>
            <a:r>
              <a:rPr lang="zh-TW" altLang="en-US" dirty="0" smtClean="0"/>
              <a:t>右邊是可以動的</a:t>
            </a:r>
            <a:r>
              <a:rPr lang="zh-TW" altLang="en-US" dirty="0"/>
              <a:t>關節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26" y="756060"/>
            <a:ext cx="3746238" cy="5632456"/>
          </a:xfrm>
        </p:spPr>
      </p:pic>
      <p:sp>
        <p:nvSpPr>
          <p:cNvPr id="7" name="矩形 6"/>
          <p:cNvSpPr/>
          <p:nvPr/>
        </p:nvSpPr>
        <p:spPr>
          <a:xfrm>
            <a:off x="6059978" y="947651"/>
            <a:ext cx="723207" cy="6151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19404" y="1523753"/>
            <a:ext cx="1745673" cy="143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430684" y="1410887"/>
            <a:ext cx="1288472" cy="7254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684222" y="2056012"/>
            <a:ext cx="660862" cy="12690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694613" y="3225338"/>
            <a:ext cx="650471" cy="1230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619404" y="2957604"/>
            <a:ext cx="1745673" cy="6146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625292" y="4705801"/>
            <a:ext cx="640080" cy="13791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619057" y="3436722"/>
            <a:ext cx="660862" cy="12690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281698" y="6006152"/>
            <a:ext cx="983674" cy="460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90510" y="1410887"/>
            <a:ext cx="1288472" cy="7254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543800" y="2056012"/>
            <a:ext cx="660862" cy="12690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554191" y="3225338"/>
            <a:ext cx="650471" cy="1230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710450" y="4705801"/>
            <a:ext cx="640080" cy="13791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704215" y="3436722"/>
            <a:ext cx="660862" cy="12690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698673" y="6006152"/>
            <a:ext cx="983674" cy="460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81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69375" y="0"/>
            <a:ext cx="8610600" cy="1293028"/>
          </a:xfrm>
        </p:spPr>
        <p:txBody>
          <a:bodyPr/>
          <a:lstStyle/>
          <a:p>
            <a:pPr algn="l"/>
            <a:r>
              <a:rPr lang="zh-TW" altLang="en-US" dirty="0" smtClean="0"/>
              <a:t>動作</a:t>
            </a:r>
            <a:r>
              <a:rPr lang="en-US" altLang="zh-TW" dirty="0" smtClean="0"/>
              <a:t>1-WALK</a:t>
            </a:r>
            <a:endParaRPr lang="zh-TW" altLang="en-US" dirty="0"/>
          </a:p>
        </p:txBody>
      </p:sp>
      <p:pic>
        <p:nvPicPr>
          <p:cNvPr id="5" name="204F9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375" y="1188895"/>
            <a:ext cx="5101471" cy="51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5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8524" y="0"/>
            <a:ext cx="8610600" cy="1293028"/>
          </a:xfrm>
        </p:spPr>
        <p:txBody>
          <a:bodyPr/>
          <a:lstStyle/>
          <a:p>
            <a:pPr algn="l"/>
            <a:r>
              <a:rPr lang="zh-TW" altLang="en-US" dirty="0" smtClean="0"/>
              <a:t>動作</a:t>
            </a:r>
            <a:r>
              <a:rPr lang="en-US" altLang="zh-TW" dirty="0" smtClean="0"/>
              <a:t>2-Clap jump</a:t>
            </a:r>
            <a:endParaRPr lang="zh-TW" altLang="en-US" dirty="0"/>
          </a:p>
        </p:txBody>
      </p:sp>
      <p:pic>
        <p:nvPicPr>
          <p:cNvPr id="5" name="3F8279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6432" y="1293028"/>
            <a:ext cx="4958397" cy="4983956"/>
          </a:xfrm>
        </p:spPr>
      </p:pic>
    </p:spTree>
    <p:extLst>
      <p:ext uri="{BB962C8B-B14F-4D97-AF65-F5344CB8AC3E}">
        <p14:creationId xmlns:p14="http://schemas.microsoft.com/office/powerpoint/2010/main" val="284978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95600" y="7912"/>
            <a:ext cx="8610600" cy="1293028"/>
          </a:xfrm>
        </p:spPr>
        <p:txBody>
          <a:bodyPr/>
          <a:lstStyle/>
          <a:p>
            <a:pPr algn="l"/>
            <a:r>
              <a:rPr lang="zh-TW" altLang="en-US" dirty="0" smtClean="0"/>
              <a:t>動作</a:t>
            </a:r>
            <a:r>
              <a:rPr lang="en-US" altLang="zh-TW" dirty="0" smtClean="0"/>
              <a:t>3-Punch front</a:t>
            </a:r>
            <a:endParaRPr lang="zh-TW" altLang="en-US" dirty="0"/>
          </a:p>
        </p:txBody>
      </p:sp>
      <p:pic>
        <p:nvPicPr>
          <p:cNvPr id="5" name="A54682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0257" y="1171460"/>
            <a:ext cx="4975023" cy="5000668"/>
          </a:xfrm>
        </p:spPr>
      </p:pic>
    </p:spTree>
    <p:extLst>
      <p:ext uri="{BB962C8B-B14F-4D97-AF65-F5344CB8AC3E}">
        <p14:creationId xmlns:p14="http://schemas.microsoft.com/office/powerpoint/2010/main" val="350045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70661" y="0"/>
            <a:ext cx="8610600" cy="1293028"/>
          </a:xfrm>
        </p:spPr>
        <p:txBody>
          <a:bodyPr/>
          <a:lstStyle/>
          <a:p>
            <a:pPr algn="l"/>
            <a:r>
              <a:rPr lang="zh-TW" altLang="en-US" dirty="0" smtClean="0"/>
              <a:t>動作</a:t>
            </a:r>
            <a:r>
              <a:rPr lang="en-US" altLang="zh-TW" dirty="0" smtClean="0"/>
              <a:t>4-floor action</a:t>
            </a:r>
            <a:endParaRPr lang="zh-TW" altLang="en-US" dirty="0"/>
          </a:p>
        </p:txBody>
      </p:sp>
      <p:pic>
        <p:nvPicPr>
          <p:cNvPr id="5" name="F9446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0661" y="1437466"/>
            <a:ext cx="4868488" cy="4893584"/>
          </a:xfrm>
        </p:spPr>
      </p:pic>
    </p:spTree>
    <p:extLst>
      <p:ext uri="{BB962C8B-B14F-4D97-AF65-F5344CB8AC3E}">
        <p14:creationId xmlns:p14="http://schemas.microsoft.com/office/powerpoint/2010/main" val="260711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9098" y="0"/>
            <a:ext cx="8610600" cy="1293028"/>
          </a:xfrm>
        </p:spPr>
        <p:txBody>
          <a:bodyPr/>
          <a:lstStyle/>
          <a:p>
            <a:pPr algn="l"/>
            <a:r>
              <a:rPr lang="zh-TW" altLang="en-US" dirty="0" smtClean="0"/>
              <a:t>動作</a:t>
            </a:r>
            <a:r>
              <a:rPr lang="en-US" altLang="zh-TW" dirty="0" smtClean="0"/>
              <a:t>5-Stretching</a:t>
            </a:r>
            <a:endParaRPr lang="zh-TW" altLang="en-US" dirty="0"/>
          </a:p>
        </p:txBody>
      </p:sp>
      <p:pic>
        <p:nvPicPr>
          <p:cNvPr id="4" name="8E497A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501" y="1293028"/>
            <a:ext cx="5073307" cy="5099459"/>
          </a:xfrm>
        </p:spPr>
      </p:pic>
    </p:spTree>
    <p:extLst>
      <p:ext uri="{BB962C8B-B14F-4D97-AF65-F5344CB8AC3E}">
        <p14:creationId xmlns:p14="http://schemas.microsoft.com/office/powerpoint/2010/main" val="40690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2472" y="0"/>
            <a:ext cx="8610600" cy="1293028"/>
          </a:xfrm>
        </p:spPr>
        <p:txBody>
          <a:bodyPr/>
          <a:lstStyle/>
          <a:p>
            <a:pPr algn="l"/>
            <a:r>
              <a:rPr lang="zh-TW" altLang="en-US" dirty="0" smtClean="0"/>
              <a:t>動作</a:t>
            </a:r>
            <a:r>
              <a:rPr lang="en-US" altLang="zh-TW" dirty="0" smtClean="0"/>
              <a:t>6-Sorry sorry</a:t>
            </a:r>
            <a:r>
              <a:rPr lang="zh-TW" altLang="en-US" dirty="0" smtClean="0"/>
              <a:t>舞</a:t>
            </a:r>
            <a:endParaRPr lang="zh-TW" altLang="en-US" dirty="0"/>
          </a:p>
        </p:txBody>
      </p:sp>
      <p:pic>
        <p:nvPicPr>
          <p:cNvPr id="5" name="668212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2472" y="1293028"/>
            <a:ext cx="5031957" cy="5057896"/>
          </a:xfrm>
        </p:spPr>
      </p:pic>
    </p:spTree>
    <p:extLst>
      <p:ext uri="{BB962C8B-B14F-4D97-AF65-F5344CB8AC3E}">
        <p14:creationId xmlns:p14="http://schemas.microsoft.com/office/powerpoint/2010/main" val="222073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339</TotalTime>
  <Words>134</Words>
  <Application>Microsoft Office PowerPoint</Application>
  <PresentationFormat>寬螢幕</PresentationFormat>
  <Paragraphs>45</Paragraphs>
  <Slides>17</Slides>
  <Notes>0</Notes>
  <HiddenSlides>0</HiddenSlides>
  <MMClips>20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新細明體</vt:lpstr>
      <vt:lpstr>Arial</vt:lpstr>
      <vt:lpstr>Century Gothic</vt:lpstr>
      <vt:lpstr>飛機雲</vt:lpstr>
      <vt:lpstr>基礎電腦圖學 Project1</vt:lpstr>
      <vt:lpstr>動作清單 與 shader清單</vt:lpstr>
      <vt:lpstr>機器人介紹</vt:lpstr>
      <vt:lpstr>動作1-WALK</vt:lpstr>
      <vt:lpstr>動作2-Clap jump</vt:lpstr>
      <vt:lpstr>動作3-Punch front</vt:lpstr>
      <vt:lpstr>動作4-floor action</vt:lpstr>
      <vt:lpstr>動作5-Stretching</vt:lpstr>
      <vt:lpstr>動作6-Sorry sorry舞</vt:lpstr>
      <vt:lpstr>動作7-Ballet(芭蕾舞)</vt:lpstr>
      <vt:lpstr>動作8-Punch land</vt:lpstr>
      <vt:lpstr>動作9-shoot sword</vt:lpstr>
      <vt:lpstr>SHADER1-5</vt:lpstr>
      <vt:lpstr>Shader6-12</vt:lpstr>
      <vt:lpstr>Instance rendering</vt:lpstr>
      <vt:lpstr>skybox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基礎電腦圖學 Project1</dc:title>
  <dc:creator>imbigking12@yahoo.com</dc:creator>
  <cp:lastModifiedBy>imbigking12@yahoo.com</cp:lastModifiedBy>
  <cp:revision>13</cp:revision>
  <dcterms:created xsi:type="dcterms:W3CDTF">2020-05-11T18:12:31Z</dcterms:created>
  <dcterms:modified xsi:type="dcterms:W3CDTF">2020-05-12T07:49:39Z</dcterms:modified>
</cp:coreProperties>
</file>